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6F52"/>
    <a:srgbClr val="690707"/>
    <a:srgbClr val="21695D"/>
    <a:srgbClr val="21694C"/>
    <a:srgbClr val="25655F"/>
    <a:srgbClr val="287C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434" autoAdjust="0"/>
  </p:normalViewPr>
  <p:slideViewPr>
    <p:cSldViewPr snapToGrid="0">
      <p:cViewPr>
        <p:scale>
          <a:sx n="10" d="100"/>
          <a:sy n="10" d="100"/>
        </p:scale>
        <p:origin x="3018" y="13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06C926-0385-4E3D-B4D5-F8ACD70C9FC6}" type="datetimeFigureOut">
              <a:rPr lang="es-AR" smtClean="0"/>
              <a:t>13 may. 2020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3D71F1-8115-4F14-A9D9-2306FC7E9CF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128256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D71F1-8115-4F14-A9D9-2306FC7E9CFC}" type="slidenum">
              <a:rPr lang="es-AR" smtClean="0"/>
              <a:t>5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02869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4E021-A983-47D8-809B-7AA639B56295}" type="datetimeFigureOut">
              <a:rPr lang="es-AR" smtClean="0"/>
              <a:t>13 may. 2020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B7E35-010C-4BF0-8758-7EC94AD1024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718846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4E021-A983-47D8-809B-7AA639B56295}" type="datetimeFigureOut">
              <a:rPr lang="es-AR" smtClean="0"/>
              <a:t>13 may. 2020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B7E35-010C-4BF0-8758-7EC94AD1024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61393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4E021-A983-47D8-809B-7AA639B56295}" type="datetimeFigureOut">
              <a:rPr lang="es-AR" smtClean="0"/>
              <a:t>13 may. 2020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B7E35-010C-4BF0-8758-7EC94AD1024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117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4E021-A983-47D8-809B-7AA639B56295}" type="datetimeFigureOut">
              <a:rPr lang="es-AR" smtClean="0"/>
              <a:t>13 may. 2020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B7E35-010C-4BF0-8758-7EC94AD1024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63965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4E021-A983-47D8-809B-7AA639B56295}" type="datetimeFigureOut">
              <a:rPr lang="es-AR" smtClean="0"/>
              <a:t>13 may. 2020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B7E35-010C-4BF0-8758-7EC94AD1024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41157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4E021-A983-47D8-809B-7AA639B56295}" type="datetimeFigureOut">
              <a:rPr lang="es-AR" smtClean="0"/>
              <a:t>13 may. 2020</a:t>
            </a:fld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B7E35-010C-4BF0-8758-7EC94AD1024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97386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4E021-A983-47D8-809B-7AA639B56295}" type="datetimeFigureOut">
              <a:rPr lang="es-AR" smtClean="0"/>
              <a:t>13 may. 2020</a:t>
            </a:fld>
            <a:endParaRPr lang="es-AR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B7E35-010C-4BF0-8758-7EC94AD1024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10546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4E021-A983-47D8-809B-7AA639B56295}" type="datetimeFigureOut">
              <a:rPr lang="es-AR" smtClean="0"/>
              <a:t>13 may. 2020</a:t>
            </a:fld>
            <a:endParaRPr lang="es-AR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B7E35-010C-4BF0-8758-7EC94AD1024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33463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4E021-A983-47D8-809B-7AA639B56295}" type="datetimeFigureOut">
              <a:rPr lang="es-AR" smtClean="0"/>
              <a:t>13 may. 2020</a:t>
            </a:fld>
            <a:endParaRPr lang="es-AR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B7E35-010C-4BF0-8758-7EC94AD1024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91593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4E021-A983-47D8-809B-7AA639B56295}" type="datetimeFigureOut">
              <a:rPr lang="es-AR" smtClean="0"/>
              <a:t>13 may. 2020</a:t>
            </a:fld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B7E35-010C-4BF0-8758-7EC94AD1024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00796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4E021-A983-47D8-809B-7AA639B56295}" type="datetimeFigureOut">
              <a:rPr lang="es-AR" smtClean="0"/>
              <a:t>13 may. 2020</a:t>
            </a:fld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B7E35-010C-4BF0-8758-7EC94AD1024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43775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4E021-A983-47D8-809B-7AA639B56295}" type="datetimeFigureOut">
              <a:rPr lang="es-AR" smtClean="0"/>
              <a:t>13 may. 2020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3B7E35-010C-4BF0-8758-7EC94AD1024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79575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57110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74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2169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Elipse 6"/>
          <p:cNvSpPr/>
          <p:nvPr/>
        </p:nvSpPr>
        <p:spPr>
          <a:xfrm>
            <a:off x="-6496050" y="-11019900"/>
            <a:ext cx="25184100" cy="17629322"/>
          </a:xfrm>
          <a:prstGeom prst="ellipse">
            <a:avLst/>
          </a:prstGeom>
          <a:gradFill flip="none" rotWithShape="1">
            <a:gsLst>
              <a:gs pos="0">
                <a:srgbClr val="690707"/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4" name="Elipse 3"/>
          <p:cNvSpPr/>
          <p:nvPr/>
        </p:nvSpPr>
        <p:spPr>
          <a:xfrm>
            <a:off x="-5600700" y="-10393139"/>
            <a:ext cx="23393400" cy="16375800"/>
          </a:xfrm>
          <a:prstGeom prst="ellipse">
            <a:avLst/>
          </a:prstGeom>
          <a:gradFill>
            <a:gsLst>
              <a:gs pos="0">
                <a:srgbClr val="21695D"/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2" name="Anillo 11"/>
          <p:cNvSpPr/>
          <p:nvPr/>
        </p:nvSpPr>
        <p:spPr>
          <a:xfrm>
            <a:off x="-2014538" y="-7882762"/>
            <a:ext cx="16221076" cy="11355046"/>
          </a:xfrm>
          <a:prstGeom prst="donut">
            <a:avLst>
              <a:gd name="adj" fmla="val 4978"/>
            </a:avLst>
          </a:prstGeom>
          <a:solidFill>
            <a:srgbClr val="236F52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>
              <a:solidFill>
                <a:schemeClr val="tx1"/>
              </a:solidFill>
            </a:endParaRPr>
          </a:p>
        </p:txBody>
      </p:sp>
      <p:sp>
        <p:nvSpPr>
          <p:cNvPr id="13" name="Rectángulo redondeado 12"/>
          <p:cNvSpPr/>
          <p:nvPr/>
        </p:nvSpPr>
        <p:spPr>
          <a:xfrm rot="1350117">
            <a:off x="1181099" y="3077700"/>
            <a:ext cx="1100138" cy="1415930"/>
          </a:xfrm>
          <a:prstGeom prst="round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4" name="Rectángulo redondeado 13"/>
          <p:cNvSpPr/>
          <p:nvPr/>
        </p:nvSpPr>
        <p:spPr>
          <a:xfrm rot="20217944">
            <a:off x="9977436" y="3077701"/>
            <a:ext cx="1100138" cy="1415930"/>
          </a:xfrm>
          <a:prstGeom prst="round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5" name="Rectángulo redondeado 14"/>
          <p:cNvSpPr/>
          <p:nvPr/>
        </p:nvSpPr>
        <p:spPr>
          <a:xfrm rot="21156327">
            <a:off x="7322500" y="3796911"/>
            <a:ext cx="1100138" cy="1415930"/>
          </a:xfrm>
          <a:prstGeom prst="round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6" name="Rectángulo redondeado 15"/>
          <p:cNvSpPr/>
          <p:nvPr/>
        </p:nvSpPr>
        <p:spPr>
          <a:xfrm rot="426671">
            <a:off x="4118195" y="3799167"/>
            <a:ext cx="1100138" cy="1415930"/>
          </a:xfrm>
          <a:prstGeom prst="round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7" name="CuadroTexto 16"/>
          <p:cNvSpPr txBox="1"/>
          <p:nvPr/>
        </p:nvSpPr>
        <p:spPr>
          <a:xfrm>
            <a:off x="4034783" y="1710464"/>
            <a:ext cx="443693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8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Blackjack</a:t>
            </a:r>
            <a:endParaRPr lang="es-ES" dirty="0" smtClean="0">
              <a:solidFill>
                <a:schemeClr val="bg1"/>
              </a:solidFill>
              <a:latin typeface="Bodoni MT" panose="02070603080606020203" pitchFamily="18" charset="0"/>
            </a:endParaRPr>
          </a:p>
          <a:p>
            <a:pPr algn="ctr"/>
            <a:r>
              <a:rPr lang="es-ES" sz="20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Pays</a:t>
            </a:r>
            <a:r>
              <a:rPr lang="es-ES" sz="20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 2 </a:t>
            </a:r>
            <a:r>
              <a:rPr lang="es-ES" sz="20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to</a:t>
            </a:r>
            <a:r>
              <a:rPr lang="es-ES" sz="20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 1</a:t>
            </a:r>
            <a:endParaRPr lang="es-AR" sz="2000" dirty="0">
              <a:solidFill>
                <a:schemeClr val="bg1"/>
              </a:solidFill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5489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n 21"/>
          <p:cNvPicPr>
            <a:picLocks noChangeAspect="1"/>
          </p:cNvPicPr>
          <p:nvPr/>
        </p:nvPicPr>
        <p:blipFill rotWithShape="1">
          <a:blip r:embed="rId2"/>
          <a:srcRect l="25964" t="61746" r="25812"/>
          <a:stretch/>
        </p:blipFill>
        <p:spPr>
          <a:xfrm>
            <a:off x="0" y="0"/>
            <a:ext cx="12203157" cy="687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091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842696" y="-10727139"/>
            <a:ext cx="39877392" cy="2831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354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/>
          <p:cNvGrpSpPr/>
          <p:nvPr/>
        </p:nvGrpSpPr>
        <p:grpSpPr>
          <a:xfrm>
            <a:off x="-14447521" y="-20129987"/>
            <a:ext cx="39862251" cy="28297749"/>
            <a:chOff x="-6496050" y="-11019900"/>
            <a:chExt cx="25184100" cy="17877900"/>
          </a:xfrm>
        </p:grpSpPr>
        <p:sp>
          <p:nvSpPr>
            <p:cNvPr id="2" name="Rectángulo 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74000">
                  <a:schemeClr val="tx1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21695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" name="Elipse 2"/>
            <p:cNvSpPr/>
            <p:nvPr/>
          </p:nvSpPr>
          <p:spPr>
            <a:xfrm>
              <a:off x="-6496050" y="-11019900"/>
              <a:ext cx="25184100" cy="17629322"/>
            </a:xfrm>
            <a:prstGeom prst="ellipse">
              <a:avLst/>
            </a:prstGeom>
            <a:gradFill flip="none" rotWithShape="1">
              <a:gsLst>
                <a:gs pos="0">
                  <a:srgbClr val="690707"/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/>
            </a:p>
          </p:txBody>
        </p:sp>
        <p:sp>
          <p:nvSpPr>
            <p:cNvPr id="4" name="Elipse 3"/>
            <p:cNvSpPr/>
            <p:nvPr/>
          </p:nvSpPr>
          <p:spPr>
            <a:xfrm>
              <a:off x="-5600700" y="-10393139"/>
              <a:ext cx="23393400" cy="16375800"/>
            </a:xfrm>
            <a:prstGeom prst="ellipse">
              <a:avLst/>
            </a:prstGeom>
            <a:gradFill>
              <a:gsLst>
                <a:gs pos="0">
                  <a:srgbClr val="21695D"/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</a:gra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/>
            </a:p>
          </p:txBody>
        </p:sp>
        <p:sp>
          <p:nvSpPr>
            <p:cNvPr id="5" name="Anillo 4"/>
            <p:cNvSpPr/>
            <p:nvPr/>
          </p:nvSpPr>
          <p:spPr>
            <a:xfrm>
              <a:off x="-2014538" y="-7882762"/>
              <a:ext cx="16221076" cy="11355046"/>
            </a:xfrm>
            <a:prstGeom prst="donut">
              <a:avLst>
                <a:gd name="adj" fmla="val 4978"/>
              </a:avLst>
            </a:prstGeom>
            <a:solidFill>
              <a:srgbClr val="236F52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>
                <a:solidFill>
                  <a:schemeClr val="tx1"/>
                </a:solidFill>
              </a:endParaRPr>
            </a:p>
          </p:txBody>
        </p:sp>
        <p:sp>
          <p:nvSpPr>
            <p:cNvPr id="6" name="Rectángulo redondeado 5"/>
            <p:cNvSpPr/>
            <p:nvPr/>
          </p:nvSpPr>
          <p:spPr>
            <a:xfrm rot="1350117">
              <a:off x="1181099" y="3077700"/>
              <a:ext cx="1100138" cy="1415930"/>
            </a:xfrm>
            <a:prstGeom prst="roundRect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7" name="Rectángulo redondeado 6"/>
            <p:cNvSpPr/>
            <p:nvPr/>
          </p:nvSpPr>
          <p:spPr>
            <a:xfrm rot="20217944">
              <a:off x="9977436" y="3077701"/>
              <a:ext cx="1100138" cy="1415930"/>
            </a:xfrm>
            <a:prstGeom prst="roundRect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8" name="Rectángulo redondeado 7"/>
            <p:cNvSpPr/>
            <p:nvPr/>
          </p:nvSpPr>
          <p:spPr>
            <a:xfrm rot="21156327">
              <a:off x="7322500" y="3796911"/>
              <a:ext cx="1100138" cy="1415930"/>
            </a:xfrm>
            <a:prstGeom prst="roundRect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9" name="Rectángulo redondeado 8"/>
            <p:cNvSpPr/>
            <p:nvPr/>
          </p:nvSpPr>
          <p:spPr>
            <a:xfrm rot="426671">
              <a:off x="4118195" y="3799167"/>
              <a:ext cx="1100138" cy="1415930"/>
            </a:xfrm>
            <a:prstGeom prst="roundRect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0" name="CuadroTexto 9"/>
            <p:cNvSpPr txBox="1"/>
            <p:nvPr/>
          </p:nvSpPr>
          <p:spPr>
            <a:xfrm>
              <a:off x="4034783" y="1710464"/>
              <a:ext cx="4436930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4800" dirty="0" err="1" smtClean="0">
                  <a:solidFill>
                    <a:schemeClr val="bg1"/>
                  </a:solidFill>
                  <a:latin typeface="Bodoni MT" panose="02070603080606020203" pitchFamily="18" charset="0"/>
                </a:rPr>
                <a:t>Blackjack</a:t>
              </a:r>
              <a:endParaRPr lang="es-ES" dirty="0" smtClean="0">
                <a:solidFill>
                  <a:schemeClr val="bg1"/>
                </a:solidFill>
                <a:latin typeface="Bodoni MT" panose="02070603080606020203" pitchFamily="18" charset="0"/>
              </a:endParaRPr>
            </a:p>
            <a:p>
              <a:pPr algn="ctr"/>
              <a:r>
                <a:rPr lang="es-ES" sz="2000" dirty="0" err="1" smtClean="0">
                  <a:solidFill>
                    <a:schemeClr val="bg1"/>
                  </a:solidFill>
                  <a:latin typeface="Bodoni MT" panose="02070603080606020203" pitchFamily="18" charset="0"/>
                </a:rPr>
                <a:t>Pays</a:t>
              </a:r>
              <a:r>
                <a:rPr lang="es-ES" sz="2000" dirty="0" smtClean="0">
                  <a:solidFill>
                    <a:schemeClr val="bg1"/>
                  </a:solidFill>
                  <a:latin typeface="Bodoni MT" panose="02070603080606020203" pitchFamily="18" charset="0"/>
                </a:rPr>
                <a:t> 2 </a:t>
              </a:r>
              <a:r>
                <a:rPr lang="es-ES" sz="2000" dirty="0" err="1" smtClean="0">
                  <a:solidFill>
                    <a:schemeClr val="bg1"/>
                  </a:solidFill>
                  <a:latin typeface="Bodoni MT" panose="02070603080606020203" pitchFamily="18" charset="0"/>
                </a:rPr>
                <a:t>to</a:t>
              </a:r>
              <a:r>
                <a:rPr lang="es-ES" sz="2000" dirty="0" smtClean="0">
                  <a:solidFill>
                    <a:schemeClr val="bg1"/>
                  </a:solidFill>
                  <a:latin typeface="Bodoni MT" panose="02070603080606020203" pitchFamily="18" charset="0"/>
                </a:rPr>
                <a:t> 1</a:t>
              </a:r>
              <a:endParaRPr lang="es-AR" sz="2000" dirty="0">
                <a:solidFill>
                  <a:schemeClr val="bg1"/>
                </a:solidFill>
                <a:latin typeface="Bodoni MT" panose="02070603080606020203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283880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11</Words>
  <Application>Microsoft Office PowerPoint</Application>
  <PresentationFormat>Panorámica</PresentationFormat>
  <Paragraphs>5</Paragraphs>
  <Slides>5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Arial</vt:lpstr>
      <vt:lpstr>Bodoni MT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Tali</dc:creator>
  <cp:lastModifiedBy>Tali</cp:lastModifiedBy>
  <cp:revision>7</cp:revision>
  <dcterms:created xsi:type="dcterms:W3CDTF">2020-05-13T13:35:57Z</dcterms:created>
  <dcterms:modified xsi:type="dcterms:W3CDTF">2020-05-13T20:20:09Z</dcterms:modified>
</cp:coreProperties>
</file>

<file path=docProps/thumbnail.jpeg>
</file>